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66"/>
  </p:notesMasterIdLst>
  <p:handoutMasterIdLst>
    <p:handoutMasterId r:id="rId67"/>
  </p:handoutMasterIdLst>
  <p:sldIdLst>
    <p:sldId id="256" r:id="rId3"/>
    <p:sldId id="771" r:id="rId4"/>
    <p:sldId id="772" r:id="rId5"/>
    <p:sldId id="828" r:id="rId6"/>
    <p:sldId id="835" r:id="rId7"/>
    <p:sldId id="908" r:id="rId8"/>
    <p:sldId id="907" r:id="rId9"/>
    <p:sldId id="909" r:id="rId10"/>
    <p:sldId id="910" r:id="rId11"/>
    <p:sldId id="911" r:id="rId12"/>
    <p:sldId id="912" r:id="rId13"/>
    <p:sldId id="914" r:id="rId14"/>
    <p:sldId id="913" r:id="rId15"/>
    <p:sldId id="915" r:id="rId16"/>
    <p:sldId id="916" r:id="rId17"/>
    <p:sldId id="917" r:id="rId18"/>
    <p:sldId id="918" r:id="rId19"/>
    <p:sldId id="897" r:id="rId20"/>
    <p:sldId id="898" r:id="rId21"/>
    <p:sldId id="899" r:id="rId22"/>
    <p:sldId id="900" r:id="rId23"/>
    <p:sldId id="901" r:id="rId24"/>
    <p:sldId id="902" r:id="rId25"/>
    <p:sldId id="903" r:id="rId26"/>
    <p:sldId id="904" r:id="rId27"/>
    <p:sldId id="905" r:id="rId28"/>
    <p:sldId id="919" r:id="rId29"/>
    <p:sldId id="896" r:id="rId30"/>
    <p:sldId id="921" r:id="rId31"/>
    <p:sldId id="920" r:id="rId32"/>
    <p:sldId id="955" r:id="rId33"/>
    <p:sldId id="893" r:id="rId34"/>
    <p:sldId id="923" r:id="rId35"/>
    <p:sldId id="924" r:id="rId36"/>
    <p:sldId id="925" r:id="rId37"/>
    <p:sldId id="930" r:id="rId38"/>
    <p:sldId id="929" r:id="rId39"/>
    <p:sldId id="933" r:id="rId40"/>
    <p:sldId id="922" r:id="rId41"/>
    <p:sldId id="906" r:id="rId42"/>
    <p:sldId id="934" r:id="rId43"/>
    <p:sldId id="935" r:id="rId44"/>
    <p:sldId id="936" r:id="rId45"/>
    <p:sldId id="937" r:id="rId46"/>
    <p:sldId id="938" r:id="rId47"/>
    <p:sldId id="939" r:id="rId48"/>
    <p:sldId id="941" r:id="rId49"/>
    <p:sldId id="940" r:id="rId50"/>
    <p:sldId id="943" r:id="rId51"/>
    <p:sldId id="942" r:id="rId52"/>
    <p:sldId id="895" r:id="rId53"/>
    <p:sldId id="945" r:id="rId54"/>
    <p:sldId id="947" r:id="rId55"/>
    <p:sldId id="948" r:id="rId56"/>
    <p:sldId id="949" r:id="rId57"/>
    <p:sldId id="950" r:id="rId58"/>
    <p:sldId id="946" r:id="rId59"/>
    <p:sldId id="944" r:id="rId60"/>
    <p:sldId id="951" r:id="rId61"/>
    <p:sldId id="952" r:id="rId62"/>
    <p:sldId id="953" r:id="rId63"/>
    <p:sldId id="954" r:id="rId64"/>
    <p:sldId id="956" r:id="rId65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A0"/>
    <a:srgbClr val="000000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9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73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E890485A-DFFC-4776-AC0E-AD4A4627922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组合型枚举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1EEC775-3511-4EFD-A438-C63C4A0DD02E}" type="parTrans" cxnId="{B7AFC7E4-4B40-40AD-ADAA-26803AEB9A4A}">
      <dgm:prSet/>
      <dgm:spPr/>
      <dgm:t>
        <a:bodyPr/>
        <a:lstStyle/>
        <a:p>
          <a:endParaRPr lang="zh-CN" altLang="en-US"/>
        </a:p>
      </dgm:t>
    </dgm:pt>
    <dgm:pt modelId="{AE613432-CCE2-45BC-B344-502B139874C6}" type="sibTrans" cxnId="{B7AFC7E4-4B40-40AD-ADAA-26803AEB9A4A}">
      <dgm:prSet/>
      <dgm:spPr/>
      <dgm:t>
        <a:bodyPr/>
        <a:lstStyle/>
        <a:p>
          <a:endParaRPr lang="zh-CN" altLang="en-US"/>
        </a:p>
      </dgm:t>
    </dgm:pt>
    <dgm:pt modelId="{9845C686-50B1-4716-A321-6E40FE151DD1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递归试炼之树的遍历</a:t>
          </a:r>
        </a:p>
      </dgm:t>
    </dgm:pt>
    <dgm:pt modelId="{2C691D6C-E404-4D4A-B431-10CA2D836422}" type="par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D37DF63F-E510-4E0C-B06F-3782E2C1A518}" type="sib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F89579AA-2D68-4BBB-AA96-C3051CEC725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指数型枚举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BF03B1E4-4339-4CE9-8049-B499EDED6CE1}">
      <dgm:prSet phldrT="[文本]" custT="1"/>
      <dgm:spPr>
        <a:solidFill>
          <a:srgbClr val="0070C0"/>
        </a:solidFill>
      </dgm:spPr>
      <dgm:t>
        <a:bodyPr/>
        <a:lstStyle/>
        <a:p>
          <a:r>
            <a: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sz="36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r>
            <a: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排列型枚举</a:t>
          </a:r>
        </a:p>
      </dgm:t>
    </dgm:pt>
    <dgm:pt modelId="{8D12D1BA-CC3A-4329-954B-5FC497F9A479}" type="parTrans" cxnId="{9B1304AE-2253-4651-8C20-58C590730668}">
      <dgm:prSet/>
      <dgm:spPr/>
      <dgm:t>
        <a:bodyPr/>
        <a:lstStyle/>
        <a:p>
          <a:endParaRPr lang="zh-CN" altLang="en-US"/>
        </a:p>
      </dgm:t>
    </dgm:pt>
    <dgm:pt modelId="{AC74BBC0-E954-429D-BBCA-BB27AD9419E9}" type="sibTrans" cxnId="{9B1304AE-2253-4651-8C20-58C590730668}">
      <dgm:prSet/>
      <dgm:spPr/>
      <dgm:t>
        <a:bodyPr/>
        <a:lstStyle/>
        <a:p>
          <a:endParaRPr lang="zh-CN" altLang="en-US"/>
        </a:p>
      </dgm:t>
    </dgm:pt>
    <dgm:pt modelId="{82C3E739-6523-4085-907D-DCE80348AD40}">
      <dgm:prSet phldrT="[文本]"/>
      <dgm:spPr>
        <a:solidFill>
          <a:srgbClr val="00B05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字符全排列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564CCB0-1165-4D86-9A53-9ACFF589BACC}" type="parTrans" cxnId="{90A63064-2437-495D-8691-89F1388B3BB0}">
      <dgm:prSet/>
      <dgm:spPr/>
      <dgm:t>
        <a:bodyPr/>
        <a:lstStyle/>
        <a:p>
          <a:endParaRPr lang="zh-CN" altLang="en-US"/>
        </a:p>
      </dgm:t>
    </dgm:pt>
    <dgm:pt modelId="{2B04A348-8ABF-4480-B31E-194E8859A202}" type="sibTrans" cxnId="{90A63064-2437-495D-8691-89F1388B3BB0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41B0CDBA-FBF4-4F23-8AE5-7268C81D6BBD}" type="pres">
      <dgm:prSet presAssocID="{F89579AA-2D68-4BBB-AA96-C3051CEC725D}" presName="node" presStyleLbl="node1" presStyleIdx="0" presStyleCnt="5">
        <dgm:presLayoutVars>
          <dgm:bulletEnabled val="1"/>
        </dgm:presLayoutVars>
      </dgm:prSet>
      <dgm:spPr/>
    </dgm:pt>
    <dgm:pt modelId="{7312CE22-4BE4-4AAD-B3AB-E11345AF9107}" type="pres">
      <dgm:prSet presAssocID="{2F1FDC0A-76D8-4690-B73B-A9C085DA23FB}" presName="sibTrans" presStyleCnt="0"/>
      <dgm:spPr/>
    </dgm:pt>
    <dgm:pt modelId="{62219937-6A97-4BE0-B983-2545B3A2B483}" type="pres">
      <dgm:prSet presAssocID="{E890485A-DFFC-4776-AC0E-AD4A4627922D}" presName="node" presStyleLbl="node1" presStyleIdx="1" presStyleCnt="5">
        <dgm:presLayoutVars>
          <dgm:bulletEnabled val="1"/>
        </dgm:presLayoutVars>
      </dgm:prSet>
      <dgm:spPr/>
    </dgm:pt>
    <dgm:pt modelId="{6CE0E483-55BC-4053-AF74-5995C6DF8983}" type="pres">
      <dgm:prSet presAssocID="{AE613432-CCE2-45BC-B344-502B139874C6}" presName="sibTrans" presStyleCnt="0"/>
      <dgm:spPr/>
    </dgm:pt>
    <dgm:pt modelId="{32B23864-C2EB-4D31-B8F6-16F6DB96D27E}" type="pres">
      <dgm:prSet presAssocID="{BF03B1E4-4339-4CE9-8049-B499EDED6CE1}" presName="node" presStyleLbl="node1" presStyleIdx="2" presStyleCnt="5">
        <dgm:presLayoutVars>
          <dgm:bulletEnabled val="1"/>
        </dgm:presLayoutVars>
      </dgm:prSet>
      <dgm:spPr/>
    </dgm:pt>
    <dgm:pt modelId="{3F0D1F8F-1812-45E1-BBCE-4C7054C819FA}" type="pres">
      <dgm:prSet presAssocID="{AC74BBC0-E954-429D-BBCA-BB27AD9419E9}" presName="sibTrans" presStyleCnt="0"/>
      <dgm:spPr/>
    </dgm:pt>
    <dgm:pt modelId="{3BF08DBA-04C6-4177-A3A6-5EA5FBD521E2}" type="pres">
      <dgm:prSet presAssocID="{82C3E739-6523-4085-907D-DCE80348AD40}" presName="node" presStyleLbl="node1" presStyleIdx="3" presStyleCnt="5">
        <dgm:presLayoutVars>
          <dgm:bulletEnabled val="1"/>
        </dgm:presLayoutVars>
      </dgm:prSet>
      <dgm:spPr/>
    </dgm:pt>
    <dgm:pt modelId="{1DB56973-55CB-479C-AEB6-AA7F472CA4F7}" type="pres">
      <dgm:prSet presAssocID="{2B04A348-8ABF-4480-B31E-194E8859A202}" presName="sibTrans" presStyleCnt="0"/>
      <dgm:spPr/>
    </dgm:pt>
    <dgm:pt modelId="{2269D84D-353C-4E57-BE98-8889A83A6876}" type="pres">
      <dgm:prSet presAssocID="{9845C686-50B1-4716-A321-6E40FE151DD1}" presName="node" presStyleLbl="node1" presStyleIdx="4" presStyleCnt="5">
        <dgm:presLayoutVars>
          <dgm:bulletEnabled val="1"/>
        </dgm:presLayoutVars>
      </dgm:prSet>
      <dgm:spPr/>
    </dgm:pt>
  </dgm:ptLst>
  <dgm:cxnLst>
    <dgm:cxn modelId="{B1ACEA06-5274-4E83-BA2D-CEF9C646138E}" type="presOf" srcId="{82C3E739-6523-4085-907D-DCE80348AD40}" destId="{3BF08DBA-04C6-4177-A3A6-5EA5FBD521E2}" srcOrd="0" destOrd="0" presId="urn:microsoft.com/office/officeart/2005/8/layout/default"/>
    <dgm:cxn modelId="{2E2EA109-E168-4F1F-ABD6-27D019A86A0B}" type="presOf" srcId="{6787E9D6-2A90-4BCA-9917-059667D4BDBC}" destId="{D822D75A-238A-426D-A9D3-A664472FE3B0}" srcOrd="0" destOrd="0" presId="urn:microsoft.com/office/officeart/2005/8/layout/default"/>
    <dgm:cxn modelId="{1D5B5D1C-C17D-4AE8-A743-C4AE6CF3D8BA}" type="presOf" srcId="{F89579AA-2D68-4BBB-AA96-C3051CEC725D}" destId="{41B0CDBA-FBF4-4F23-8AE5-7268C81D6BBD}" srcOrd="0" destOrd="0" presId="urn:microsoft.com/office/officeart/2005/8/layout/default"/>
    <dgm:cxn modelId="{CF0B8638-57D5-4C2E-A35A-38B6EA6A1DDF}" srcId="{6787E9D6-2A90-4BCA-9917-059667D4BDBC}" destId="{9845C686-50B1-4716-A321-6E40FE151DD1}" srcOrd="4" destOrd="0" parTransId="{2C691D6C-E404-4D4A-B431-10CA2D836422}" sibTransId="{D37DF63F-E510-4E0C-B06F-3782E2C1A518}"/>
    <dgm:cxn modelId="{446DF13D-FA61-416E-831A-5C8291665BAF}" type="presOf" srcId="{9845C686-50B1-4716-A321-6E40FE151DD1}" destId="{2269D84D-353C-4E57-BE98-8889A83A6876}" srcOrd="0" destOrd="0" presId="urn:microsoft.com/office/officeart/2005/8/layout/default"/>
    <dgm:cxn modelId="{90A63064-2437-495D-8691-89F1388B3BB0}" srcId="{6787E9D6-2A90-4BCA-9917-059667D4BDBC}" destId="{82C3E739-6523-4085-907D-DCE80348AD40}" srcOrd="3" destOrd="0" parTransId="{6564CCB0-1165-4D86-9A53-9ACFF589BACC}" sibTransId="{2B04A348-8ABF-4480-B31E-194E8859A202}"/>
    <dgm:cxn modelId="{2F9FAB6F-6D7F-484F-8712-778D4777B91E}" srcId="{6787E9D6-2A90-4BCA-9917-059667D4BDBC}" destId="{F89579AA-2D68-4BBB-AA96-C3051CEC725D}" srcOrd="0" destOrd="0" parTransId="{752B4496-75B7-4B82-B30A-B5A8F1B08E58}" sibTransId="{2F1FDC0A-76D8-4690-B73B-A9C085DA23FB}"/>
    <dgm:cxn modelId="{9B1304AE-2253-4651-8C20-58C590730668}" srcId="{6787E9D6-2A90-4BCA-9917-059667D4BDBC}" destId="{BF03B1E4-4339-4CE9-8049-B499EDED6CE1}" srcOrd="2" destOrd="0" parTransId="{8D12D1BA-CC3A-4329-954B-5FC497F9A479}" sibTransId="{AC74BBC0-E954-429D-BBCA-BB27AD9419E9}"/>
    <dgm:cxn modelId="{188B42D1-9BCA-4876-9509-5F78E3AC4B3C}" type="presOf" srcId="{E890485A-DFFC-4776-AC0E-AD4A4627922D}" destId="{62219937-6A97-4BE0-B983-2545B3A2B483}" srcOrd="0" destOrd="0" presId="urn:microsoft.com/office/officeart/2005/8/layout/default"/>
    <dgm:cxn modelId="{B7AFC7E4-4B40-40AD-ADAA-26803AEB9A4A}" srcId="{6787E9D6-2A90-4BCA-9917-059667D4BDBC}" destId="{E890485A-DFFC-4776-AC0E-AD4A4627922D}" srcOrd="1" destOrd="0" parTransId="{C1EEC775-3511-4EFD-A438-C63C4A0DD02E}" sibTransId="{AE613432-CCE2-45BC-B344-502B139874C6}"/>
    <dgm:cxn modelId="{1D003FF3-FC5C-4941-B146-8D42E73253E1}" type="presOf" srcId="{BF03B1E4-4339-4CE9-8049-B499EDED6CE1}" destId="{32B23864-C2EB-4D31-B8F6-16F6DB96D27E}" srcOrd="0" destOrd="0" presId="urn:microsoft.com/office/officeart/2005/8/layout/default"/>
    <dgm:cxn modelId="{64FEE19B-8571-476C-AC17-55FC96BAECF5}" type="presParOf" srcId="{D822D75A-238A-426D-A9D3-A664472FE3B0}" destId="{41B0CDBA-FBF4-4F23-8AE5-7268C81D6BBD}" srcOrd="0" destOrd="0" presId="urn:microsoft.com/office/officeart/2005/8/layout/default"/>
    <dgm:cxn modelId="{CAFA9741-39D3-41C7-8175-524389F121DF}" type="presParOf" srcId="{D822D75A-238A-426D-A9D3-A664472FE3B0}" destId="{7312CE22-4BE4-4AAD-B3AB-E11345AF9107}" srcOrd="1" destOrd="0" presId="urn:microsoft.com/office/officeart/2005/8/layout/default"/>
    <dgm:cxn modelId="{0974E88E-B0AA-4C27-AF31-3E9A6008E64E}" type="presParOf" srcId="{D822D75A-238A-426D-A9D3-A664472FE3B0}" destId="{62219937-6A97-4BE0-B983-2545B3A2B483}" srcOrd="2" destOrd="0" presId="urn:microsoft.com/office/officeart/2005/8/layout/default"/>
    <dgm:cxn modelId="{C90554E5-6057-4C4F-BB24-903A6BF0D0B7}" type="presParOf" srcId="{D822D75A-238A-426D-A9D3-A664472FE3B0}" destId="{6CE0E483-55BC-4053-AF74-5995C6DF8983}" srcOrd="3" destOrd="0" presId="urn:microsoft.com/office/officeart/2005/8/layout/default"/>
    <dgm:cxn modelId="{AA499B24-7020-48BF-B197-CFC97D72FA58}" type="presParOf" srcId="{D822D75A-238A-426D-A9D3-A664472FE3B0}" destId="{32B23864-C2EB-4D31-B8F6-16F6DB96D27E}" srcOrd="4" destOrd="0" presId="urn:microsoft.com/office/officeart/2005/8/layout/default"/>
    <dgm:cxn modelId="{1DD0ADC2-B5AA-4BA8-B287-1BDA39EDC7D6}" type="presParOf" srcId="{D822D75A-238A-426D-A9D3-A664472FE3B0}" destId="{3F0D1F8F-1812-45E1-BBCE-4C7054C819FA}" srcOrd="5" destOrd="0" presId="urn:microsoft.com/office/officeart/2005/8/layout/default"/>
    <dgm:cxn modelId="{604D1996-72DB-4D5D-9874-4911EF230E25}" type="presParOf" srcId="{D822D75A-238A-426D-A9D3-A664472FE3B0}" destId="{3BF08DBA-04C6-4177-A3A6-5EA5FBD521E2}" srcOrd="6" destOrd="0" presId="urn:microsoft.com/office/officeart/2005/8/layout/default"/>
    <dgm:cxn modelId="{156CBC4E-D603-410C-8D22-6CCF2A27A874}" type="presParOf" srcId="{D822D75A-238A-426D-A9D3-A664472FE3B0}" destId="{1DB56973-55CB-479C-AEB6-AA7F472CA4F7}" srcOrd="7" destOrd="0" presId="urn:microsoft.com/office/officeart/2005/8/layout/default"/>
    <dgm:cxn modelId="{18F1767C-91B8-4735-BD9A-1ADCBC9D8F99}" type="presParOf" srcId="{D822D75A-238A-426D-A9D3-A664472FE3B0}" destId="{2269D84D-353C-4E57-BE98-8889A83A687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9845C686-50B1-4716-A321-6E40FE151DD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约数之和</a:t>
          </a:r>
        </a:p>
      </dgm:t>
    </dgm:pt>
    <dgm:pt modelId="{2C691D6C-E404-4D4A-B431-10CA2D836422}" type="par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D37DF63F-E510-4E0C-B06F-3782E2C1A518}" type="sib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F89579AA-2D68-4BBB-AA96-C3051CEC725D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用试除法求约数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52B4496-75B7-4B82-B30A-B5A8F1B08E58}" type="par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2F1FDC0A-76D8-4690-B73B-A9C085DA23FB}" type="sibTrans" cxnId="{2F9FAB6F-6D7F-484F-8712-778D4777B91E}">
      <dgm:prSet/>
      <dgm:spPr/>
      <dgm:t>
        <a:bodyPr/>
        <a:lstStyle/>
        <a:p>
          <a:endParaRPr lang="zh-CN" altLang="en-US"/>
        </a:p>
      </dgm:t>
    </dgm:pt>
    <dgm:pt modelId="{6266654F-610F-4386-86E6-77009C4E57DE}">
      <dgm:prSet phldrT="[文本]"/>
      <dgm:spPr>
        <a:solidFill>
          <a:srgbClr val="0070C0"/>
        </a:solidFill>
      </dgm:spPr>
      <dgm:t>
        <a:bodyPr/>
        <a:lstStyle/>
        <a:p>
          <a:r>
            <a: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快速幂</a:t>
          </a:r>
          <a:endParaRPr lang="zh-CN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12D988F-5920-4945-A44F-F0C9F8B1E852}" type="parTrans" cxnId="{2A2513A0-E1AC-4A70-B914-76BD3058E6E7}">
      <dgm:prSet/>
      <dgm:spPr/>
      <dgm:t>
        <a:bodyPr/>
        <a:lstStyle/>
        <a:p>
          <a:endParaRPr lang="zh-CN" altLang="en-US"/>
        </a:p>
      </dgm:t>
    </dgm:pt>
    <dgm:pt modelId="{F3C8615D-FED4-41B9-BAB1-1A315B14B84F}" type="sibTrans" cxnId="{2A2513A0-E1AC-4A70-B914-76BD3058E6E7}">
      <dgm:prSet/>
      <dgm:spPr/>
      <dgm:t>
        <a:bodyPr/>
        <a:lstStyle/>
        <a:p>
          <a:endParaRPr lang="zh-CN" altLang="en-US"/>
        </a:p>
      </dgm:t>
    </dgm:pt>
    <dgm:pt modelId="{FE62D90B-F769-4EE2-A3ED-7FF9D1AE04EF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约数个数</a:t>
          </a:r>
        </a:p>
      </dgm:t>
    </dgm:pt>
    <dgm:pt modelId="{C9201FAA-6E6E-4619-AFC0-86798D552FCF}" type="parTrans" cxnId="{C2179DDC-8788-4AA8-A1AA-5816C5B75539}">
      <dgm:prSet/>
      <dgm:spPr/>
      <dgm:t>
        <a:bodyPr/>
        <a:lstStyle/>
        <a:p>
          <a:endParaRPr lang="zh-CN" altLang="en-US"/>
        </a:p>
      </dgm:t>
    </dgm:pt>
    <dgm:pt modelId="{69C5E979-8929-4142-BC86-458399D0CCAA}" type="sibTrans" cxnId="{C2179DDC-8788-4AA8-A1AA-5816C5B75539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FADC5EB3-5819-4475-A369-D5F77512E78A}" type="pres">
      <dgm:prSet presAssocID="{6266654F-610F-4386-86E6-77009C4E57DE}" presName="node" presStyleLbl="node1" presStyleIdx="0" presStyleCnt="4">
        <dgm:presLayoutVars>
          <dgm:bulletEnabled val="1"/>
        </dgm:presLayoutVars>
      </dgm:prSet>
      <dgm:spPr/>
    </dgm:pt>
    <dgm:pt modelId="{438E37EA-85CF-4DE4-9083-AB0A4A27019F}" type="pres">
      <dgm:prSet presAssocID="{F3C8615D-FED4-41B9-BAB1-1A315B14B84F}" presName="sibTrans" presStyleCnt="0"/>
      <dgm:spPr/>
    </dgm:pt>
    <dgm:pt modelId="{41B0CDBA-FBF4-4F23-8AE5-7268C81D6BBD}" type="pres">
      <dgm:prSet presAssocID="{F89579AA-2D68-4BBB-AA96-C3051CEC725D}" presName="node" presStyleLbl="node1" presStyleIdx="1" presStyleCnt="4">
        <dgm:presLayoutVars>
          <dgm:bulletEnabled val="1"/>
        </dgm:presLayoutVars>
      </dgm:prSet>
      <dgm:spPr/>
    </dgm:pt>
    <dgm:pt modelId="{7312CE22-4BE4-4AAD-B3AB-E11345AF9107}" type="pres">
      <dgm:prSet presAssocID="{2F1FDC0A-76D8-4690-B73B-A9C085DA23FB}" presName="sibTrans" presStyleCnt="0"/>
      <dgm:spPr/>
    </dgm:pt>
    <dgm:pt modelId="{97638C63-C11A-4654-8EF8-FBBC30B7FE0C}" type="pres">
      <dgm:prSet presAssocID="{FE62D90B-F769-4EE2-A3ED-7FF9D1AE04EF}" presName="node" presStyleLbl="node1" presStyleIdx="2" presStyleCnt="4">
        <dgm:presLayoutVars>
          <dgm:bulletEnabled val="1"/>
        </dgm:presLayoutVars>
      </dgm:prSet>
      <dgm:spPr/>
    </dgm:pt>
    <dgm:pt modelId="{E39240DC-4F54-44B8-8E28-02E2C0B98961}" type="pres">
      <dgm:prSet presAssocID="{69C5E979-8929-4142-BC86-458399D0CCAA}" presName="sibTrans" presStyleCnt="0"/>
      <dgm:spPr/>
    </dgm:pt>
    <dgm:pt modelId="{2269D84D-353C-4E57-BE98-8889A83A6876}" type="pres">
      <dgm:prSet presAssocID="{9845C686-50B1-4716-A321-6E40FE151DD1}" presName="node" presStyleLbl="node1" presStyleIdx="3" presStyleCnt="4">
        <dgm:presLayoutVars>
          <dgm:bulletEnabled val="1"/>
        </dgm:presLayoutVars>
      </dgm:prSet>
      <dgm:spPr/>
    </dgm:pt>
  </dgm:ptLst>
  <dgm:cxnLst>
    <dgm:cxn modelId="{AA1E6E13-0A71-444C-B1F5-8447B230D393}" type="presOf" srcId="{6266654F-610F-4386-86E6-77009C4E57DE}" destId="{FADC5EB3-5819-4475-A369-D5F77512E78A}" srcOrd="0" destOrd="0" presId="urn:microsoft.com/office/officeart/2005/8/layout/default"/>
    <dgm:cxn modelId="{389E172C-A9D2-4596-B371-956D33DC1972}" type="presOf" srcId="{FE62D90B-F769-4EE2-A3ED-7FF9D1AE04EF}" destId="{97638C63-C11A-4654-8EF8-FBBC30B7FE0C}" srcOrd="0" destOrd="0" presId="urn:microsoft.com/office/officeart/2005/8/layout/default"/>
    <dgm:cxn modelId="{CF0B8638-57D5-4C2E-A35A-38B6EA6A1DDF}" srcId="{6787E9D6-2A90-4BCA-9917-059667D4BDBC}" destId="{9845C686-50B1-4716-A321-6E40FE151DD1}" srcOrd="3" destOrd="0" parTransId="{2C691D6C-E404-4D4A-B431-10CA2D836422}" sibTransId="{D37DF63F-E510-4E0C-B06F-3782E2C1A518}"/>
    <dgm:cxn modelId="{FCC9AD39-91E9-47C8-8359-784B2276CC1F}" type="presOf" srcId="{6787E9D6-2A90-4BCA-9917-059667D4BDBC}" destId="{D822D75A-238A-426D-A9D3-A664472FE3B0}" srcOrd="0" destOrd="0" presId="urn:microsoft.com/office/officeart/2005/8/layout/default"/>
    <dgm:cxn modelId="{2F9FAB6F-6D7F-484F-8712-778D4777B91E}" srcId="{6787E9D6-2A90-4BCA-9917-059667D4BDBC}" destId="{F89579AA-2D68-4BBB-AA96-C3051CEC725D}" srcOrd="1" destOrd="0" parTransId="{752B4496-75B7-4B82-B30A-B5A8F1B08E58}" sibTransId="{2F1FDC0A-76D8-4690-B73B-A9C085DA23FB}"/>
    <dgm:cxn modelId="{6BE5D771-C0F1-412B-9C41-65B60BE1F1BB}" type="presOf" srcId="{F89579AA-2D68-4BBB-AA96-C3051CEC725D}" destId="{41B0CDBA-FBF4-4F23-8AE5-7268C81D6BBD}" srcOrd="0" destOrd="0" presId="urn:microsoft.com/office/officeart/2005/8/layout/default"/>
    <dgm:cxn modelId="{2A2513A0-E1AC-4A70-B914-76BD3058E6E7}" srcId="{6787E9D6-2A90-4BCA-9917-059667D4BDBC}" destId="{6266654F-610F-4386-86E6-77009C4E57DE}" srcOrd="0" destOrd="0" parTransId="{712D988F-5920-4945-A44F-F0C9F8B1E852}" sibTransId="{F3C8615D-FED4-41B9-BAB1-1A315B14B84F}"/>
    <dgm:cxn modelId="{2A5301AB-6D8C-4B25-A7DE-9381BC8143F9}" type="presOf" srcId="{9845C686-50B1-4716-A321-6E40FE151DD1}" destId="{2269D84D-353C-4E57-BE98-8889A83A6876}" srcOrd="0" destOrd="0" presId="urn:microsoft.com/office/officeart/2005/8/layout/default"/>
    <dgm:cxn modelId="{C2179DDC-8788-4AA8-A1AA-5816C5B75539}" srcId="{6787E9D6-2A90-4BCA-9917-059667D4BDBC}" destId="{FE62D90B-F769-4EE2-A3ED-7FF9D1AE04EF}" srcOrd="2" destOrd="0" parTransId="{C9201FAA-6E6E-4619-AFC0-86798D552FCF}" sibTransId="{69C5E979-8929-4142-BC86-458399D0CCAA}"/>
    <dgm:cxn modelId="{7D5D4C57-DE75-43B0-9127-5320B6601209}" type="presParOf" srcId="{D822D75A-238A-426D-A9D3-A664472FE3B0}" destId="{FADC5EB3-5819-4475-A369-D5F77512E78A}" srcOrd="0" destOrd="0" presId="urn:microsoft.com/office/officeart/2005/8/layout/default"/>
    <dgm:cxn modelId="{AD0ED81D-65B4-4544-919D-238EBF8E7F95}" type="presParOf" srcId="{D822D75A-238A-426D-A9D3-A664472FE3B0}" destId="{438E37EA-85CF-4DE4-9083-AB0A4A27019F}" srcOrd="1" destOrd="0" presId="urn:microsoft.com/office/officeart/2005/8/layout/default"/>
    <dgm:cxn modelId="{A37FA791-7932-4F41-8344-985FD00C5813}" type="presParOf" srcId="{D822D75A-238A-426D-A9D3-A664472FE3B0}" destId="{41B0CDBA-FBF4-4F23-8AE5-7268C81D6BBD}" srcOrd="2" destOrd="0" presId="urn:microsoft.com/office/officeart/2005/8/layout/default"/>
    <dgm:cxn modelId="{6F095E85-BB5D-4E61-AC6B-5386CB997014}" type="presParOf" srcId="{D822D75A-238A-426D-A9D3-A664472FE3B0}" destId="{7312CE22-4BE4-4AAD-B3AB-E11345AF9107}" srcOrd="3" destOrd="0" presId="urn:microsoft.com/office/officeart/2005/8/layout/default"/>
    <dgm:cxn modelId="{E227624E-F0FF-4555-B49A-02CC514A7D24}" type="presParOf" srcId="{D822D75A-238A-426D-A9D3-A664472FE3B0}" destId="{97638C63-C11A-4654-8EF8-FBBC30B7FE0C}" srcOrd="4" destOrd="0" presId="urn:microsoft.com/office/officeart/2005/8/layout/default"/>
    <dgm:cxn modelId="{F99FA8C9-8DB7-483C-8AE6-CEE4A96FCBA7}" type="presParOf" srcId="{D822D75A-238A-426D-A9D3-A664472FE3B0}" destId="{E39240DC-4F54-44B8-8E28-02E2C0B98961}" srcOrd="5" destOrd="0" presId="urn:microsoft.com/office/officeart/2005/8/layout/default"/>
    <dgm:cxn modelId="{AA9A4808-0D04-4612-A0B5-9D20A3B6FBBB}" type="presParOf" srcId="{D822D75A-238A-426D-A9D3-A664472FE3B0}" destId="{2269D84D-353C-4E57-BE98-8889A83A68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9845C686-50B1-4716-A321-6E40FE151DD1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</a:t>
          </a:r>
          <a:endParaRPr lang="en-US" altLang="zh-CN" sz="32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约数之和</a:t>
          </a:r>
        </a:p>
      </dgm:t>
    </dgm:pt>
    <dgm:pt modelId="{2C691D6C-E404-4D4A-B431-10CA2D836422}" type="par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D37DF63F-E510-4E0C-B06F-3782E2C1A518}" type="sibTrans" cxnId="{CF0B8638-57D5-4C2E-A35A-38B6EA6A1DDF}">
      <dgm:prSet/>
      <dgm:spPr/>
      <dgm:t>
        <a:bodyPr/>
        <a:lstStyle/>
        <a:p>
          <a:endParaRPr lang="zh-CN" altLang="en-US"/>
        </a:p>
      </dgm:t>
    </dgm:pt>
    <dgm:pt modelId="{35E9D5B1-C55A-477B-AB52-7621AB25931B}">
      <dgm:prSet phldrT="[文本]" custT="1"/>
      <dgm:spPr>
        <a:solidFill>
          <a:srgbClr val="FF0000"/>
        </a:solidFill>
      </dgm:spPr>
      <dgm:t>
        <a:bodyPr/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</a:t>
          </a:r>
          <a:endParaRPr lang="en-US" altLang="zh-CN" sz="32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分形之城</a:t>
          </a:r>
        </a:p>
      </dgm:t>
    </dgm:pt>
    <dgm:pt modelId="{35DE0F87-54A9-4EE8-85E2-1628AE46DF6D}" type="parTrans" cxnId="{C68C9B35-E7A3-4BB8-95CE-2B70911144F3}">
      <dgm:prSet/>
      <dgm:spPr/>
      <dgm:t>
        <a:bodyPr/>
        <a:lstStyle/>
        <a:p>
          <a:endParaRPr lang="zh-CN" altLang="en-US"/>
        </a:p>
      </dgm:t>
    </dgm:pt>
    <dgm:pt modelId="{27566DB1-CA92-4F45-A1A0-80C0D5942A74}" type="sibTrans" cxnId="{C68C9B35-E7A3-4BB8-95CE-2B70911144F3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2269D84D-353C-4E57-BE98-8889A83A6876}" type="pres">
      <dgm:prSet presAssocID="{9845C686-50B1-4716-A321-6E40FE151DD1}" presName="node" presStyleLbl="node1" presStyleIdx="0" presStyleCnt="2">
        <dgm:presLayoutVars>
          <dgm:bulletEnabled val="1"/>
        </dgm:presLayoutVars>
      </dgm:prSet>
      <dgm:spPr/>
    </dgm:pt>
    <dgm:pt modelId="{80E4CA45-BC9D-4982-9A84-1530F2BC7570}" type="pres">
      <dgm:prSet presAssocID="{D37DF63F-E510-4E0C-B06F-3782E2C1A518}" presName="sibTrans" presStyleCnt="0"/>
      <dgm:spPr/>
    </dgm:pt>
    <dgm:pt modelId="{EC56EB7D-7A34-484F-A75D-6C742C0A2BEE}" type="pres">
      <dgm:prSet presAssocID="{35E9D5B1-C55A-477B-AB52-7621AB25931B}" presName="node" presStyleLbl="node1" presStyleIdx="1" presStyleCnt="2">
        <dgm:presLayoutVars>
          <dgm:bulletEnabled val="1"/>
        </dgm:presLayoutVars>
      </dgm:prSet>
      <dgm:spPr/>
    </dgm:pt>
  </dgm:ptLst>
  <dgm:cxnLst>
    <dgm:cxn modelId="{C68C9B35-E7A3-4BB8-95CE-2B70911144F3}" srcId="{6787E9D6-2A90-4BCA-9917-059667D4BDBC}" destId="{35E9D5B1-C55A-477B-AB52-7621AB25931B}" srcOrd="1" destOrd="0" parTransId="{35DE0F87-54A9-4EE8-85E2-1628AE46DF6D}" sibTransId="{27566DB1-CA92-4F45-A1A0-80C0D5942A74}"/>
    <dgm:cxn modelId="{CF0B8638-57D5-4C2E-A35A-38B6EA6A1DDF}" srcId="{6787E9D6-2A90-4BCA-9917-059667D4BDBC}" destId="{9845C686-50B1-4716-A321-6E40FE151DD1}" srcOrd="0" destOrd="0" parTransId="{2C691D6C-E404-4D4A-B431-10CA2D836422}" sibTransId="{D37DF63F-E510-4E0C-B06F-3782E2C1A518}"/>
    <dgm:cxn modelId="{8F934539-00FA-40B3-B52D-C459D2738A82}" type="presOf" srcId="{9845C686-50B1-4716-A321-6E40FE151DD1}" destId="{2269D84D-353C-4E57-BE98-8889A83A6876}" srcOrd="0" destOrd="0" presId="urn:microsoft.com/office/officeart/2005/8/layout/default"/>
    <dgm:cxn modelId="{EC0AD47B-212B-4E1C-B7B3-780F90B3E147}" type="presOf" srcId="{6787E9D6-2A90-4BCA-9917-059667D4BDBC}" destId="{D822D75A-238A-426D-A9D3-A664472FE3B0}" srcOrd="0" destOrd="0" presId="urn:microsoft.com/office/officeart/2005/8/layout/default"/>
    <dgm:cxn modelId="{99D9D6CE-08D3-412A-A2D1-DEE9A73ABD63}" type="presOf" srcId="{35E9D5B1-C55A-477B-AB52-7621AB25931B}" destId="{EC56EB7D-7A34-484F-A75D-6C742C0A2BEE}" srcOrd="0" destOrd="0" presId="urn:microsoft.com/office/officeart/2005/8/layout/default"/>
    <dgm:cxn modelId="{22DCBD29-E6D7-41F7-98CC-BEC32584102C}" type="presParOf" srcId="{D822D75A-238A-426D-A9D3-A664472FE3B0}" destId="{2269D84D-353C-4E57-BE98-8889A83A6876}" srcOrd="0" destOrd="0" presId="urn:microsoft.com/office/officeart/2005/8/layout/default"/>
    <dgm:cxn modelId="{289E4D54-3AD0-4B6B-B1C1-04175931E783}" type="presParOf" srcId="{D822D75A-238A-426D-A9D3-A664472FE3B0}" destId="{80E4CA45-BC9D-4982-9A84-1530F2BC7570}" srcOrd="1" destOrd="0" presId="urn:microsoft.com/office/officeart/2005/8/layout/default"/>
    <dgm:cxn modelId="{C8A8C09F-49AA-452B-ADBB-008BD4DBEC2C}" type="presParOf" srcId="{D822D75A-238A-426D-A9D3-A664472FE3B0}" destId="{EC56EB7D-7A34-484F-A75D-6C742C0A2BE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0CDBA-FBF4-4F23-8AE5-7268C81D6BBD}">
      <dsp:nvSpPr>
        <dsp:cNvPr id="0" name=""/>
        <dsp:cNvSpPr/>
      </dsp:nvSpPr>
      <dsp:spPr>
        <a:xfrm>
          <a:off x="0" y="280491"/>
          <a:ext cx="2795984" cy="1677590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指数型枚举</a:t>
          </a:r>
          <a:endParaRPr lang="zh-CN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0" y="280491"/>
        <a:ext cx="2795984" cy="1677590"/>
      </dsp:txXfrm>
    </dsp:sp>
    <dsp:sp modelId="{62219937-6A97-4BE0-B983-2545B3A2B483}">
      <dsp:nvSpPr>
        <dsp:cNvPr id="0" name=""/>
        <dsp:cNvSpPr/>
      </dsp:nvSpPr>
      <dsp:spPr>
        <a:xfrm>
          <a:off x="3075582" y="280491"/>
          <a:ext cx="2795984" cy="1677590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组合型枚举</a:t>
          </a:r>
          <a:endParaRPr lang="zh-CN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075582" y="280491"/>
        <a:ext cx="2795984" cy="1677590"/>
      </dsp:txXfrm>
    </dsp:sp>
    <dsp:sp modelId="{32B23864-C2EB-4D31-B8F6-16F6DB96D27E}">
      <dsp:nvSpPr>
        <dsp:cNvPr id="0" name=""/>
        <dsp:cNvSpPr/>
      </dsp:nvSpPr>
      <dsp:spPr>
        <a:xfrm>
          <a:off x="6151165" y="280491"/>
          <a:ext cx="2795984" cy="1677590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递归实现</a:t>
          </a:r>
          <a:endParaRPr lang="en-US" altLang="zh-CN" sz="36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排列型枚举</a:t>
          </a:r>
        </a:p>
      </dsp:txBody>
      <dsp:txXfrm>
        <a:off x="6151165" y="280491"/>
        <a:ext cx="2795984" cy="1677590"/>
      </dsp:txXfrm>
    </dsp:sp>
    <dsp:sp modelId="{3BF08DBA-04C6-4177-A3A6-5EA5FBD521E2}">
      <dsp:nvSpPr>
        <dsp:cNvPr id="0" name=""/>
        <dsp:cNvSpPr/>
      </dsp:nvSpPr>
      <dsp:spPr>
        <a:xfrm>
          <a:off x="1537791" y="2237680"/>
          <a:ext cx="2795984" cy="1677590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字符全排列</a:t>
          </a:r>
          <a:endParaRPr lang="zh-CN" sz="3100" kern="120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537791" y="2237680"/>
        <a:ext cx="2795984" cy="1677590"/>
      </dsp:txXfrm>
    </dsp:sp>
    <dsp:sp modelId="{2269D84D-353C-4E57-BE98-8889A83A6876}">
      <dsp:nvSpPr>
        <dsp:cNvPr id="0" name=""/>
        <dsp:cNvSpPr/>
      </dsp:nvSpPr>
      <dsp:spPr>
        <a:xfrm>
          <a:off x="4613374" y="2237680"/>
          <a:ext cx="2795984" cy="1677590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递归试炼之树的遍历</a:t>
          </a:r>
        </a:p>
      </dsp:txBody>
      <dsp:txXfrm>
        <a:off x="4613374" y="2237680"/>
        <a:ext cx="2795984" cy="1677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C5EB3-5819-4475-A369-D5F77512E78A}">
      <dsp:nvSpPr>
        <dsp:cNvPr id="0" name=""/>
        <dsp:cNvSpPr/>
      </dsp:nvSpPr>
      <dsp:spPr>
        <a:xfrm>
          <a:off x="1088249" y="2203"/>
          <a:ext cx="3224119" cy="1934471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快速幂</a:t>
          </a:r>
        </a:p>
      </dsp:txBody>
      <dsp:txXfrm>
        <a:off x="1088249" y="2203"/>
        <a:ext cx="3224119" cy="1934471"/>
      </dsp:txXfrm>
    </dsp:sp>
    <dsp:sp modelId="{41B0CDBA-FBF4-4F23-8AE5-7268C81D6BBD}">
      <dsp:nvSpPr>
        <dsp:cNvPr id="0" name=""/>
        <dsp:cNvSpPr/>
      </dsp:nvSpPr>
      <dsp:spPr>
        <a:xfrm>
          <a:off x="4634780" y="2203"/>
          <a:ext cx="3224119" cy="1934471"/>
        </a:xfrm>
        <a:prstGeom prst="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200" kern="120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用试除法求约数</a:t>
          </a:r>
        </a:p>
      </dsp:txBody>
      <dsp:txXfrm>
        <a:off x="4634780" y="2203"/>
        <a:ext cx="3224119" cy="1934471"/>
      </dsp:txXfrm>
    </dsp:sp>
    <dsp:sp modelId="{97638C63-C11A-4654-8EF8-FBBC30B7FE0C}">
      <dsp:nvSpPr>
        <dsp:cNvPr id="0" name=""/>
        <dsp:cNvSpPr/>
      </dsp:nvSpPr>
      <dsp:spPr>
        <a:xfrm>
          <a:off x="1088249" y="2259086"/>
          <a:ext cx="3224119" cy="1934471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约数个数</a:t>
          </a:r>
        </a:p>
      </dsp:txBody>
      <dsp:txXfrm>
        <a:off x="1088249" y="2259086"/>
        <a:ext cx="3224119" cy="1934471"/>
      </dsp:txXfrm>
    </dsp:sp>
    <dsp:sp modelId="{2269D84D-353C-4E57-BE98-8889A83A6876}">
      <dsp:nvSpPr>
        <dsp:cNvPr id="0" name=""/>
        <dsp:cNvSpPr/>
      </dsp:nvSpPr>
      <dsp:spPr>
        <a:xfrm>
          <a:off x="4634780" y="2259086"/>
          <a:ext cx="3224119" cy="1934471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约数之和</a:t>
          </a:r>
        </a:p>
      </dsp:txBody>
      <dsp:txXfrm>
        <a:off x="4634780" y="2259086"/>
        <a:ext cx="3224119" cy="19344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9D84D-353C-4E57-BE98-8889A83A6876}">
      <dsp:nvSpPr>
        <dsp:cNvPr id="0" name=""/>
        <dsp:cNvSpPr/>
      </dsp:nvSpPr>
      <dsp:spPr>
        <a:xfrm>
          <a:off x="1092" y="820028"/>
          <a:ext cx="4259507" cy="2555704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</a:t>
          </a:r>
          <a:endParaRPr lang="en-US" altLang="zh-CN" sz="32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约数之和</a:t>
          </a:r>
        </a:p>
      </dsp:txBody>
      <dsp:txXfrm>
        <a:off x="1092" y="820028"/>
        <a:ext cx="4259507" cy="2555704"/>
      </dsp:txXfrm>
    </dsp:sp>
    <dsp:sp modelId="{EC56EB7D-7A34-484F-A75D-6C742C0A2BEE}">
      <dsp:nvSpPr>
        <dsp:cNvPr id="0" name=""/>
        <dsp:cNvSpPr/>
      </dsp:nvSpPr>
      <dsp:spPr>
        <a:xfrm>
          <a:off x="4686550" y="820028"/>
          <a:ext cx="4259507" cy="2555704"/>
        </a:xfrm>
        <a:prstGeom prst="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递归试炼之</a:t>
          </a:r>
          <a:endParaRPr lang="en-US" altLang="zh-CN" sz="3200" kern="1200" dirty="0">
            <a:solidFill>
              <a:prstClr val="white"/>
            </a:solidFill>
            <a:latin typeface="Microsoft YaHei UI" panose="020B0503020204020204" pitchFamily="34" charset="-122"/>
            <a:ea typeface="Microsoft YaHei UI" panose="020B0503020204020204" pitchFamily="34" charset="-122"/>
            <a:cs typeface="+mn-cs"/>
          </a:endParaRP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prstClr val="white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rPr>
            <a:t>分形之城</a:t>
          </a:r>
        </a:p>
      </dsp:txBody>
      <dsp:txXfrm>
        <a:off x="4686550" y="820028"/>
        <a:ext cx="4259507" cy="25557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7/5/2023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7/5/2023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549341" cy="824549"/>
          </a:xfrm>
          <a:solidFill>
            <a:srgbClr val="7030A0"/>
          </a:solidFill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2023/7/5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2.&#36882;&#24402;&#23454;&#29616;&#32452;&#21512;&#22411;&#26522;&#20030;.mp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cwing.com/solution/content/80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3.&#36882;&#24402;&#23454;&#29616;&#25490;&#21015;&#22411;&#26522;&#20030;.mp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cwing.com/solution/content/4464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5.&#36882;&#24402;&#35797;&#28860;&#20043;&#25968;&#30340;&#36941;&#21382;.mp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cwing.com/solution/content/1203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&#24555;&#36895;&#24130;.mp4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&#35797;&#38500;&#27861;&#27714;&#32422;&#25968;.mp4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acwing.com/solution/content/43123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&#32422;&#25968;&#20010;&#25968;.mp4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acwing.com/solution/content/4969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&#32422;&#25968;&#20043;&#21644;.mp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acwing.com/solution/content/16981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&#32422;&#25968;&#20043;&#21644;(2).mp4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acwing.com/solution/content/30343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&#20998;&#22411;&#20043;&#22478;(&#25552;&#39640;&#35838;&#65289;.mp4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acwing.com/solution/content/16524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1.&#36882;&#24402;&#23454;&#29616;&#25351;&#25968;&#22411;&#26522;&#20030;.mp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cwing.com/solution/content/812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2023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214801" y="1706957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440639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递归实现组合型枚举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06566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递归实现组合型枚举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61" y="1415111"/>
            <a:ext cx="9065381" cy="5068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322" y="1415111"/>
            <a:ext cx="2925708" cy="1507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170" y="1415111"/>
            <a:ext cx="2587683" cy="48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1091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314795"/>
            <a:ext cx="9885748" cy="52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0209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2"/>
              </a:rPr>
              <a:t>参考题解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281545"/>
            <a:ext cx="4468610" cy="5376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512" y="1281545"/>
            <a:ext cx="3684640" cy="20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6393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递归实现排列型枚举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96454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递归实现排列型枚举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4799"/>
            <a:ext cx="7841934" cy="50643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256" y="1344799"/>
            <a:ext cx="2252980" cy="11197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256" y="2579160"/>
            <a:ext cx="2635365" cy="39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24994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364672"/>
            <a:ext cx="8956070" cy="519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96885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2"/>
              </a:rPr>
              <a:t>参考题解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6709"/>
          <a:stretch/>
        </p:blipFill>
        <p:spPr>
          <a:xfrm>
            <a:off x="44919" y="1207422"/>
            <a:ext cx="4323863" cy="1853739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56514387-39BB-4B3E-B694-EECFD6BF87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0"/>
          <a:stretch/>
        </p:blipFill>
        <p:spPr>
          <a:xfrm>
            <a:off x="3175114" y="1207422"/>
            <a:ext cx="6439990" cy="5614719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631" y="1207422"/>
            <a:ext cx="3124732" cy="17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17867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字符全排列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78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无重复字符的全排列问题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28" y="1456031"/>
            <a:ext cx="6812689" cy="3742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359" y="1456031"/>
            <a:ext cx="1438275" cy="876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676" y="1456031"/>
            <a:ext cx="1164324" cy="453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4052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192932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递归的基本概念</a:t>
            </a:r>
          </a:p>
        </p:txBody>
      </p:sp>
      <p:sp>
        <p:nvSpPr>
          <p:cNvPr id="3" name="标题 3"/>
          <p:cNvSpPr txBox="1">
            <a:spLocks/>
          </p:cNvSpPr>
          <p:nvPr/>
        </p:nvSpPr>
        <p:spPr>
          <a:xfrm>
            <a:off x="1129789" y="3727648"/>
            <a:ext cx="9582952" cy="8697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marL="12700" algn="ctr">
              <a:lnSpc>
                <a:spcPct val="150000"/>
              </a:lnSpc>
              <a:spcBef>
                <a:spcPts val="405"/>
              </a:spcBef>
              <a:tabLst>
                <a:tab pos="355600" algn="l"/>
              </a:tabLst>
            </a:pPr>
            <a:r>
              <a:rPr lang="zh-CN" altLang="en-US" sz="4400" dirty="0">
                <a:solidFill>
                  <a:schemeClr val="tx1"/>
                </a:solidFill>
                <a:latin typeface="微软雅黑"/>
                <a:cs typeface="微软雅黑"/>
              </a:rPr>
              <a:t>一个函数调用其自身，</a:t>
            </a:r>
            <a:r>
              <a:rPr lang="zh-CN" altLang="en-US" sz="4400" spc="-15" dirty="0">
                <a:solidFill>
                  <a:schemeClr val="tx1"/>
                </a:solidFill>
                <a:latin typeface="微软雅黑"/>
                <a:cs typeface="微软雅黑"/>
              </a:rPr>
              <a:t>就</a:t>
            </a:r>
            <a:r>
              <a:rPr lang="zh-CN" altLang="en-US" sz="4400" dirty="0">
                <a:solidFill>
                  <a:schemeClr val="tx1"/>
                </a:solidFill>
                <a:latin typeface="微软雅黑"/>
                <a:cs typeface="微软雅黑"/>
              </a:rPr>
              <a:t>是递归</a:t>
            </a:r>
          </a:p>
        </p:txBody>
      </p:sp>
    </p:spTree>
    <p:extLst>
      <p:ext uri="{BB962C8B-B14F-4D97-AF65-F5344CB8AC3E}">
        <p14:creationId xmlns:p14="http://schemas.microsoft.com/office/powerpoint/2010/main" val="17216223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与数字全排列的算法完全相同</a:t>
            </a:r>
            <a:endParaRPr lang="en-US" altLang="zh-CN" dirty="0"/>
          </a:p>
          <a:p>
            <a:r>
              <a:rPr lang="zh-CN" altLang="en-US" dirty="0"/>
              <a:t>注意字符串的存储和访问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b="1" dirty="0">
                <a:solidFill>
                  <a:srgbClr val="FFFF00"/>
                </a:solidFill>
              </a:rPr>
              <a:t>vector&lt;bool&gt;</a:t>
            </a:r>
            <a:r>
              <a:rPr lang="zh-CN" altLang="en-US" dirty="0"/>
              <a:t>存储状态数组</a:t>
            </a:r>
            <a:r>
              <a:rPr lang="en-US" altLang="zh-CN" dirty="0"/>
              <a:t>used</a:t>
            </a:r>
          </a:p>
          <a:p>
            <a:r>
              <a:rPr lang="zh-CN" altLang="en-US" dirty="0"/>
              <a:t>使用</a:t>
            </a:r>
            <a:r>
              <a:rPr lang="en-US" altLang="zh-CN" b="1" dirty="0">
                <a:solidFill>
                  <a:srgbClr val="FFFF00"/>
                </a:solidFill>
              </a:rPr>
              <a:t>vector&lt;string&gt;</a:t>
            </a:r>
            <a:r>
              <a:rPr lang="zh-CN" altLang="en-US" dirty="0"/>
              <a:t>存储每一个排列的结果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6877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41" y="1405550"/>
            <a:ext cx="5338194" cy="408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64806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递归搜索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56039"/>
            <a:ext cx="6260492" cy="518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30576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初始化和输出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605303"/>
            <a:ext cx="9425636" cy="45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68024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72" y="1651457"/>
            <a:ext cx="10936287" cy="445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86171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方法二</a:t>
            </a:r>
            <a:r>
              <a:rPr lang="en-US" altLang="zh-CN" dirty="0"/>
              <a:t>: </a:t>
            </a:r>
            <a:r>
              <a:rPr lang="zh-CN" altLang="en-US" dirty="0"/>
              <a:t>使用</a:t>
            </a:r>
            <a:r>
              <a:rPr lang="en-US" altLang="zh-CN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next_permutation</a:t>
            </a:r>
            <a:endParaRPr lang="zh-CN" alt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811" y="1331799"/>
            <a:ext cx="7781423" cy="46118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" y="1331799"/>
            <a:ext cx="3606128" cy="19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355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253" y="1421675"/>
            <a:ext cx="9424245" cy="5175068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467707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递归试炼之树的遍历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74061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递归试炼之树的遍历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450" y="1215043"/>
            <a:ext cx="5978484" cy="54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06480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273233"/>
            <a:ext cx="9321830" cy="5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5741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N!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5567"/>
            <a:ext cx="6809770" cy="4674739"/>
          </a:xfrm>
          <a:prstGeom prst="rect">
            <a:avLst/>
          </a:prstGeom>
        </p:spPr>
      </p:pic>
      <p:pic>
        <p:nvPicPr>
          <p:cNvPr id="10" name="Picture 2" descr="previe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16"/>
          <a:stretch/>
        </p:blipFill>
        <p:spPr bwMode="auto">
          <a:xfrm>
            <a:off x="6809770" y="1105567"/>
            <a:ext cx="5382230" cy="251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354" y="3721258"/>
            <a:ext cx="2745397" cy="20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280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2"/>
              </a:rPr>
              <a:t>参考题解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41" y="1228374"/>
            <a:ext cx="6442127" cy="52708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292" y="1192517"/>
            <a:ext cx="6143708" cy="34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93648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97528-CD53-41AA-9766-7F3C72F9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上午任务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A673008-252D-4D4C-92C8-EDC7ACFD4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292" y="1719403"/>
            <a:ext cx="65627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0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数论之约数之和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35526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6412358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67111" y="5505060"/>
            <a:ext cx="8667354" cy="839861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lvl="0" algn="ctr"/>
            <a:r>
              <a:rPr lang="zh-CN" altLang="en-US" sz="5400" dirty="0">
                <a:latin typeface="Microsoft YaHei UI" panose="020B0503020204020204" pitchFamily="34" charset="-122"/>
              </a:rPr>
              <a:t>快速幂</a:t>
            </a:r>
            <a:endParaRPr lang="zh-CN" altLang="zh-CN" sz="5400" dirty="0">
              <a:latin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68" y="739547"/>
            <a:ext cx="8602040" cy="45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54803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快速幂</a:t>
            </a: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24302"/>
            <a:ext cx="5737009" cy="55343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368" y="1224301"/>
            <a:ext cx="3165411" cy="26293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368" y="3966297"/>
            <a:ext cx="2577583" cy="27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8106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5047" y="508358"/>
            <a:ext cx="9404723" cy="2076222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模运算的公式</a:t>
            </a:r>
            <a:br>
              <a:rPr lang="en-US" altLang="zh-CN" dirty="0"/>
            </a:br>
            <a:r>
              <a:rPr lang="en-US" altLang="zh-CN" dirty="0"/>
              <a:t>(a </a:t>
            </a:r>
            <a:r>
              <a:rPr lang="zh-CN" altLang="en-US" dirty="0"/>
              <a:t>* </a:t>
            </a:r>
            <a:r>
              <a:rPr lang="en-US" altLang="zh-CN" dirty="0"/>
              <a:t>b) % p = (a % p) * (b % p ) % p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925046" y="2822350"/>
            <a:ext cx="9404723" cy="3718410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dirty="0"/>
              <a:t>指数运算的公式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假设 </a:t>
            </a:r>
            <a:r>
              <a:rPr lang="en-US" altLang="zh-CN" dirty="0"/>
              <a:t>b = k1+ k2 + k3</a:t>
            </a:r>
            <a:br>
              <a:rPr lang="zh-CN" altLang="en-US" dirty="0"/>
            </a:br>
            <a:r>
              <a:rPr lang="en-US" altLang="zh-CN" dirty="0"/>
              <a:t>a </a:t>
            </a:r>
            <a:r>
              <a:rPr lang="en-US" altLang="en-US" dirty="0"/>
              <a:t>^ </a:t>
            </a:r>
            <a:r>
              <a:rPr lang="en-US" altLang="zh-CN" dirty="0"/>
              <a:t>b= a ^(k1+k2+k3)</a:t>
            </a:r>
          </a:p>
          <a:p>
            <a:pPr algn="ctr">
              <a:lnSpc>
                <a:spcPct val="150000"/>
              </a:lnSpc>
            </a:pPr>
            <a:r>
              <a:rPr lang="en-US" altLang="en-US" dirty="0"/>
              <a:t>= a^k1 * a^k2 * a^k3</a:t>
            </a:r>
          </a:p>
        </p:txBody>
      </p:sp>
    </p:spTree>
    <p:extLst>
      <p:ext uri="{BB962C8B-B14F-4D97-AF65-F5344CB8AC3E}">
        <p14:creationId xmlns:p14="http://schemas.microsoft.com/office/powerpoint/2010/main" val="269799589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https://www.acwing.com/blog/content/24/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068" y="1136963"/>
            <a:ext cx="7162687" cy="56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46715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迭代思路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3071" y="1447800"/>
            <a:ext cx="10077133" cy="4890370"/>
          </a:xfrm>
        </p:spPr>
        <p:txBody>
          <a:bodyPr/>
          <a:lstStyle/>
          <a:p>
            <a:r>
              <a:rPr lang="zh-CN" altLang="en-US" dirty="0"/>
              <a:t>把</a:t>
            </a:r>
            <a:r>
              <a:rPr lang="en-US" altLang="zh-CN" dirty="0"/>
              <a:t>b</a:t>
            </a:r>
            <a:r>
              <a:rPr lang="zh-CN" altLang="en-US" dirty="0"/>
              <a:t>展开为二进制数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则</a:t>
            </a:r>
            <a:endParaRPr lang="en-US" altLang="zh-CN" dirty="0"/>
          </a:p>
          <a:p>
            <a:r>
              <a:rPr lang="zh-CN" altLang="en-US" dirty="0"/>
              <a:t>有 </a:t>
            </a:r>
            <a:endParaRPr lang="en-US" altLang="zh-CN" dirty="0"/>
          </a:p>
          <a:p>
            <a:r>
              <a:rPr lang="zh-CN" altLang="en-US" dirty="0"/>
              <a:t>可以用循环迭代求解！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46" y="2267727"/>
            <a:ext cx="9654569" cy="7273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099" y="3228294"/>
            <a:ext cx="7077075" cy="923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118" y="4289576"/>
            <a:ext cx="7975735" cy="9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63503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489364"/>
            <a:ext cx="10365648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28705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试除法求约数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2" y="398725"/>
            <a:ext cx="8602040" cy="45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493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6600" dirty="0"/>
              <a:t>递归算法专题</a:t>
            </a:r>
          </a:p>
        </p:txBody>
      </p:sp>
    </p:spTree>
    <p:extLst>
      <p:ext uri="{BB962C8B-B14F-4D97-AF65-F5344CB8AC3E}">
        <p14:creationId xmlns:p14="http://schemas.microsoft.com/office/powerpoint/2010/main" val="407228938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试除法求约数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15026"/>
            <a:ext cx="7533428" cy="4620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370" y="1415026"/>
            <a:ext cx="1886037" cy="1732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370" y="3499808"/>
            <a:ext cx="2193608" cy="169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8131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415" y="1422862"/>
            <a:ext cx="9368769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8427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2"/>
              </a:rPr>
              <a:t>参考题解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6341" y="1131916"/>
            <a:ext cx="6309230" cy="55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61490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约数个数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2" y="398725"/>
            <a:ext cx="8602040" cy="45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79529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约数个数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74" y="1272496"/>
            <a:ext cx="7204860" cy="45297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92" y="1272496"/>
            <a:ext cx="1977043" cy="280669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993" y="4252285"/>
            <a:ext cx="2188234" cy="15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1112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166" y="1364673"/>
            <a:ext cx="9736241" cy="509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27479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2"/>
              </a:rPr>
              <a:t>参考题解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2363" y="1264919"/>
            <a:ext cx="4670786" cy="55145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6640"/>
          <a:stretch/>
        </p:blipFill>
        <p:spPr>
          <a:xfrm>
            <a:off x="5727469" y="1264919"/>
            <a:ext cx="6113838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79724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约数之和</a:t>
            </a:r>
            <a:r>
              <a:rPr lang="en-US" altLang="zh-CN" sz="5400" dirty="0"/>
              <a:t>(1)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2" y="398725"/>
            <a:ext cx="8602040" cy="45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70197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约数之和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92424"/>
            <a:ext cx="7105520" cy="45927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083" y="1392424"/>
            <a:ext cx="1796935" cy="20090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2083" y="3641580"/>
            <a:ext cx="1855124" cy="13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11752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173" y="1447800"/>
            <a:ext cx="10389986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6996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递归算法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745323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4270008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参考题解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21916" y="1130530"/>
            <a:ext cx="4989591" cy="30841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93" y="1130530"/>
            <a:ext cx="3281468" cy="55369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599" y="1130530"/>
            <a:ext cx="33813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16224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递归算法</a:t>
            </a:r>
            <a:r>
              <a:rPr lang="en-US" altLang="zh-CN" sz="6000" dirty="0"/>
              <a:t>Boss</a:t>
            </a:r>
            <a:r>
              <a:rPr lang="zh-CN" altLang="en-US" sz="6000" dirty="0"/>
              <a:t>题</a:t>
            </a: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678970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3085055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递归试炼之约数之和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25730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递归试炼之约数之和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799" y="1322286"/>
            <a:ext cx="6365347" cy="51865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041" y="1322286"/>
            <a:ext cx="2272986" cy="114291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041" y="3175829"/>
            <a:ext cx="2171514" cy="126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37092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总讲解约数之和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1620" y="1314796"/>
            <a:ext cx="10210141" cy="53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04598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参考题解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198418"/>
            <a:ext cx="6513829" cy="55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68210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897" y="1206731"/>
            <a:ext cx="3215184" cy="48910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48" y="1206731"/>
            <a:ext cx="4819650" cy="4029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516" y="1206731"/>
            <a:ext cx="33813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44940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递归试炼之分形之城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38030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分形之城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98171"/>
            <a:ext cx="7509159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48301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187" y="1559199"/>
            <a:ext cx="8081716" cy="4076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984" y="1559199"/>
            <a:ext cx="2051080" cy="19237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931" y="3638809"/>
            <a:ext cx="2051080" cy="22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11412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5064" y="5482944"/>
            <a:ext cx="7448268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递归实现指数型枚举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07" y="659673"/>
            <a:ext cx="7141981" cy="469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27878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</a:t>
            </a:r>
            <a:r>
              <a:rPr lang="zh-CN" altLang="en-US" dirty="0"/>
              <a:t>总讲解</a:t>
            </a:r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8870" y="1481051"/>
            <a:ext cx="9385601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2149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hlinkClick r:id="rId2"/>
              </a:rPr>
              <a:t>参考题解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180408"/>
            <a:ext cx="5313302" cy="55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67994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061" y="1400305"/>
            <a:ext cx="5457825" cy="4886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384" y="1400304"/>
            <a:ext cx="4686883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1194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97528-CD53-41AA-9766-7F3C72F9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下午任务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24564D9-FFA5-4A54-AA9B-4AFC0F0C4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315" y="1389529"/>
            <a:ext cx="4535712" cy="48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79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递归实现指数型枚举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563" y="1429745"/>
            <a:ext cx="6927129" cy="507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947" y="1429745"/>
            <a:ext cx="2741467" cy="1416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947" y="2959244"/>
            <a:ext cx="2345524" cy="36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6252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讲解：</a:t>
            </a:r>
            <a:r>
              <a:rPr lang="en-US" altLang="zh-CN" sz="3200" dirty="0"/>
              <a:t>https://www.acwing.com/video/295/</a:t>
            </a:r>
            <a:endParaRPr lang="zh-CN" altLang="en-US" sz="3200" dirty="0"/>
          </a:p>
        </p:txBody>
      </p:sp>
      <p:pic>
        <p:nvPicPr>
          <p:cNvPr id="4" name="内容占位符 3">
            <a:hlinkClick r:id="rId2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499452"/>
            <a:ext cx="10830660" cy="503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84988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参考代码</a:t>
            </a:r>
            <a:r>
              <a:rPr lang="en-US" altLang="zh-CN" dirty="0"/>
              <a:t>(</a:t>
            </a:r>
            <a:r>
              <a:rPr lang="zh-CN" altLang="en-US" dirty="0">
                <a:hlinkClick r:id="rId2"/>
              </a:rPr>
              <a:t>参考题解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5130" y="1123604"/>
            <a:ext cx="4192877" cy="56446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65" y="1231756"/>
            <a:ext cx="2948002" cy="18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62821"/>
      </p:ext>
    </p:extLst>
  </p:cSld>
  <p:clrMapOvr>
    <a:masterClrMapping/>
  </p:clrMapOvr>
  <p:transition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396</Words>
  <Application>Microsoft Office PowerPoint</Application>
  <PresentationFormat>宽屏</PresentationFormat>
  <Paragraphs>94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1" baseType="lpstr">
      <vt:lpstr>Microsoft YaHei UI</vt:lpstr>
      <vt:lpstr>宋体</vt:lpstr>
      <vt:lpstr>微软雅黑</vt:lpstr>
      <vt:lpstr>Arial</vt:lpstr>
      <vt:lpstr>Calibri</vt:lpstr>
      <vt:lpstr>Century Gothic</vt:lpstr>
      <vt:lpstr>Wingdings 3</vt:lpstr>
      <vt:lpstr>离子</vt:lpstr>
      <vt:lpstr>PowerPoint 演示文稿</vt:lpstr>
      <vt:lpstr>递归的基本概念</vt:lpstr>
      <vt:lpstr>计算N!</vt:lpstr>
      <vt:lpstr>递归算法专题</vt:lpstr>
      <vt:lpstr>递归算法</vt:lpstr>
      <vt:lpstr>递归实现指数型枚举</vt:lpstr>
      <vt:lpstr>递归实现指数型枚举</vt:lpstr>
      <vt:lpstr>讲解：https://www.acwing.com/video/295/</vt:lpstr>
      <vt:lpstr>参考代码(参考题解)</vt:lpstr>
      <vt:lpstr>递归实现组合型枚举</vt:lpstr>
      <vt:lpstr>递归实现组合型枚举</vt:lpstr>
      <vt:lpstr>Y总讲解</vt:lpstr>
      <vt:lpstr>参考代码(参考题解)</vt:lpstr>
      <vt:lpstr>递归实现排列型枚举</vt:lpstr>
      <vt:lpstr>递归实现排列型枚举</vt:lpstr>
      <vt:lpstr>Y总讲解</vt:lpstr>
      <vt:lpstr>参考代码(参考题解）</vt:lpstr>
      <vt:lpstr>字符全排列</vt:lpstr>
      <vt:lpstr>无重复字符的全排列问题</vt:lpstr>
      <vt:lpstr>思路</vt:lpstr>
      <vt:lpstr>参考代码</vt:lpstr>
      <vt:lpstr>递归搜索</vt:lpstr>
      <vt:lpstr>初始化和输出</vt:lpstr>
      <vt:lpstr>Accept</vt:lpstr>
      <vt:lpstr>方法二: 使用next_permutation</vt:lpstr>
      <vt:lpstr>Accept</vt:lpstr>
      <vt:lpstr>递归试炼之树的遍历</vt:lpstr>
      <vt:lpstr>递归试炼之树的遍历</vt:lpstr>
      <vt:lpstr>Y总讲解</vt:lpstr>
      <vt:lpstr>参考代码(参考题解)</vt:lpstr>
      <vt:lpstr>上午任务</vt:lpstr>
      <vt:lpstr>数论之约数之和</vt:lpstr>
      <vt:lpstr>快速幂</vt:lpstr>
      <vt:lpstr>快速幂</vt:lpstr>
      <vt:lpstr>模运算的公式 (a * b) % p = (a % p) * (b % p ) % p</vt:lpstr>
      <vt:lpstr>https://www.acwing.com/blog/content/24/</vt:lpstr>
      <vt:lpstr>迭代思路</vt:lpstr>
      <vt:lpstr>Y总讲解</vt:lpstr>
      <vt:lpstr>试除法求约数</vt:lpstr>
      <vt:lpstr>试除法求约数</vt:lpstr>
      <vt:lpstr>Y总讲解</vt:lpstr>
      <vt:lpstr>参考代码(参考题解)</vt:lpstr>
      <vt:lpstr>约数个数</vt:lpstr>
      <vt:lpstr>约数个数</vt:lpstr>
      <vt:lpstr>Y总讲解</vt:lpstr>
      <vt:lpstr>参考代码(参考题解）</vt:lpstr>
      <vt:lpstr>约数之和(1)</vt:lpstr>
      <vt:lpstr>约数之和(1)</vt:lpstr>
      <vt:lpstr>Y总讲解</vt:lpstr>
      <vt:lpstr>参考题解</vt:lpstr>
      <vt:lpstr>递归算法Boss题</vt:lpstr>
      <vt:lpstr>递归试炼之约数之和</vt:lpstr>
      <vt:lpstr>递归试炼之约数之和</vt:lpstr>
      <vt:lpstr>Y总讲解约数之和(2)</vt:lpstr>
      <vt:lpstr>参考题解</vt:lpstr>
      <vt:lpstr>参考代码</vt:lpstr>
      <vt:lpstr>递归试炼之分形之城</vt:lpstr>
      <vt:lpstr>分形之城</vt:lpstr>
      <vt:lpstr>输入输出</vt:lpstr>
      <vt:lpstr>Y总讲解</vt:lpstr>
      <vt:lpstr>参考题解</vt:lpstr>
      <vt:lpstr>参考代码</vt:lpstr>
      <vt:lpstr>下午任务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2023-07-05T15:14:05Z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